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0413" cy="6859588"/>
  <p:notesSz cx="6858000" cy="9144000"/>
  <p:defaultTextStyle>
    <a:defPPr>
      <a:defRPr lang="ko-KR"/>
    </a:defPPr>
    <a:lvl1pPr marL="0" algn="l" defTabSz="121903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15" algn="l" defTabSz="121903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31" algn="l" defTabSz="121903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546" algn="l" defTabSz="121903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062" algn="l" defTabSz="121903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577" algn="l" defTabSz="121903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093" algn="l" defTabSz="121903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608" algn="l" defTabSz="121903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23" algn="l" defTabSz="1219031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660"/>
  </p:normalViewPr>
  <p:slideViewPr>
    <p:cSldViewPr>
      <p:cViewPr>
        <p:scale>
          <a:sx n="100" d="100"/>
          <a:sy n="100" d="100"/>
        </p:scale>
        <p:origin x="-1092" y="-30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C189A-852F-465A-8646-4A92A84146A4}" type="datetimeFigureOut">
              <a:rPr lang="ko-KR" altLang="en-US" smtClean="0"/>
              <a:t>2025-11-05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FDD28-8106-443C-AD2A-26BD64ED2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72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31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15" algn="l" defTabSz="1219031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31" algn="l" defTabSz="1219031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546" algn="l" defTabSz="1219031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062" algn="l" defTabSz="1219031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577" algn="l" defTabSz="1219031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093" algn="l" defTabSz="1219031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608" algn="l" defTabSz="1219031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23" algn="l" defTabSz="1219031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2558" y="6526138"/>
            <a:ext cx="3860297" cy="240322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00492" y="6526138"/>
            <a:ext cx="2844430" cy="240322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CBB4558B-C84C-458E-84DB-92B428540B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55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6574" y="6501840"/>
            <a:ext cx="3860297" cy="240322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1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501840"/>
            <a:ext cx="2844430" cy="240322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CBB4558B-C84C-458E-84DB-92B428540B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76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6574" y="6501840"/>
            <a:ext cx="3860297" cy="240322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501840"/>
            <a:ext cx="2844430" cy="240322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CBB4558B-C84C-458E-84DB-92B428540B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95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2558" y="6598146"/>
            <a:ext cx="3860297" cy="240322"/>
          </a:xfrm>
          <a:prstGeom prst="rect">
            <a:avLst/>
          </a:prstGeom>
        </p:spPr>
        <p:txBody>
          <a:bodyPr/>
          <a:lstStyle>
            <a:lvl1pPr algn="l">
              <a:defRPr sz="900"/>
            </a:lvl1pPr>
          </a:lstStyle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083424" y="6598146"/>
            <a:ext cx="2844430" cy="240322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CBB4558B-C84C-458E-84DB-92B428540B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40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1219031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219031" rtl="0" eaLnBrk="1" latinLnBrk="1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62" indent="-380946" algn="l" defTabSz="1219031" rtl="0" eaLnBrk="1" latinLnBrk="1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89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04" indent="-304758" algn="l" defTabSz="1219031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19" indent="-304758" algn="l" defTabSz="1219031" rtl="0" eaLnBrk="1" latinLnBrk="1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35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0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6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81" indent="-304758" algn="l" defTabSz="1219031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5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1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6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2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77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3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08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23" algn="l" defTabSz="1219031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os.co.k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os.co.kr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4711" y="2094741"/>
            <a:ext cx="317266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+mj-ea"/>
                <a:ea typeface="+mj-ea"/>
              </a:rPr>
              <a:t>웹사이트 </a:t>
            </a:r>
            <a:r>
              <a:rPr lang="ko-KR" altLang="en-US" b="1" dirty="0" smtClean="0">
                <a:latin typeface="+mj-ea"/>
                <a:ea typeface="+mj-ea"/>
              </a:rPr>
              <a:t>제작 신청서</a:t>
            </a:r>
            <a:endParaRPr lang="en-US" altLang="ko-KR" b="1" dirty="0" smtClean="0">
              <a:latin typeface="+mj-ea"/>
              <a:ea typeface="+mj-ea"/>
            </a:endParaRPr>
          </a:p>
          <a:p>
            <a:pPr algn="ctr"/>
            <a:r>
              <a:rPr lang="en-US" altLang="ko-KR" b="1" dirty="0" smtClean="0">
                <a:latin typeface="+mj-ea"/>
                <a:ea typeface="+mj-ea"/>
              </a:rPr>
              <a:t>(</a:t>
            </a:r>
            <a:r>
              <a:rPr lang="ko-KR" altLang="en-US" b="1" dirty="0" smtClean="0">
                <a:latin typeface="+mj-ea"/>
                <a:ea typeface="+mj-ea"/>
              </a:rPr>
              <a:t>전체수정</a:t>
            </a:r>
            <a:r>
              <a:rPr lang="en-US" altLang="ko-KR" b="1" dirty="0" smtClean="0">
                <a:latin typeface="+mj-ea"/>
                <a:ea typeface="+mj-ea"/>
              </a:rPr>
              <a:t>)</a:t>
            </a:r>
            <a:endParaRPr lang="en-US" altLang="ko-KR" b="1" dirty="0">
              <a:latin typeface="+mj-ea"/>
              <a:ea typeface="+mj-ea"/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9268" y="3933850"/>
            <a:ext cx="10153128" cy="15465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&lt; </a:t>
            </a:r>
            <a:r>
              <a:rPr lang="ko-KR" altLang="en-US" sz="900" b="1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웹 사이트 화면 캡쳐 방법 안내 </a:t>
            </a:r>
            <a:r>
              <a:rPr lang="en-US" altLang="ko-KR" sz="900" b="1" dirty="0" smtClean="0">
                <a:ea typeface="Pretendard Medium" panose="02000603000000020004" pitchFamily="50" charset="-127"/>
                <a:cs typeface="Pretendard Medium" panose="02000603000000020004" pitchFamily="50" charset="-127"/>
              </a:rPr>
              <a:t>&gt;</a:t>
            </a:r>
            <a:endParaRPr lang="en-US" altLang="ko-KR" sz="900" b="1" dirty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윈도우에서 </a:t>
            </a:r>
            <a:r>
              <a:rPr lang="en-US" altLang="ko-KR" sz="900" b="1" dirty="0">
                <a:solidFill>
                  <a:srgbClr val="FF0000"/>
                </a:solidFill>
                <a:ea typeface="Pretendard Medium" panose="02000603000000020004" pitchFamily="50" charset="-127"/>
                <a:cs typeface="Pretendard Medium" panose="02000603000000020004" pitchFamily="50" charset="-127"/>
              </a:rPr>
              <a:t>Windows </a:t>
            </a:r>
            <a:r>
              <a:rPr lang="ko-KR" altLang="en-US" sz="900" b="1" dirty="0">
                <a:solidFill>
                  <a:srgbClr val="FF0000"/>
                </a:solidFill>
                <a:ea typeface="Pretendard Medium" panose="02000603000000020004" pitchFamily="50" charset="-127"/>
                <a:cs typeface="Pretendard Medium" panose="02000603000000020004" pitchFamily="50" charset="-127"/>
              </a:rPr>
              <a:t>키 </a:t>
            </a:r>
            <a:r>
              <a:rPr lang="en-US" altLang="ko-KR" sz="900" b="1" dirty="0">
                <a:solidFill>
                  <a:srgbClr val="FF0000"/>
                </a:solidFill>
                <a:ea typeface="Pretendard Medium" panose="02000603000000020004" pitchFamily="50" charset="-127"/>
                <a:cs typeface="Pretendard Medium" panose="02000603000000020004" pitchFamily="50" charset="-127"/>
              </a:rPr>
              <a:t>+ Shift + S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를 동시에 누르면 원하는 화면 영역을 빠르게 스크린샷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캡처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할 수 있습니다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. </a:t>
            </a:r>
          </a:p>
          <a:p>
            <a:pPr>
              <a:lnSpc>
                <a:spcPct val="150000"/>
              </a:lnSpc>
            </a:pPr>
            <a:endParaRPr lang="en-US" altLang="ko-KR" sz="900" dirty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Windows </a:t>
            </a:r>
            <a:r>
              <a:rPr lang="ko-KR" altLang="en-US" sz="900" b="1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키 </a:t>
            </a:r>
            <a:r>
              <a:rPr lang="en-US" altLang="ko-KR" sz="900" b="1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+ Shift + S </a:t>
            </a:r>
            <a:r>
              <a:rPr lang="ko-KR" altLang="en-US" sz="900" b="1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사용법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단계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: 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화면에서 캡처하고 싶은 영역을 마우스로 드래그해 선택합니다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2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단계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: 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선택한 즉시 캡처 이미지가 클립보드에 저장됩니다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3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단계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: 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저장된 이미지를 화면에 붙여넣기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(Ctrl+V)</a:t>
            </a:r>
            <a:r>
              <a:rPr lang="ko-KR" altLang="en-US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로 활용할 수 있습니다</a:t>
            </a:r>
            <a:r>
              <a:rPr lang="en-US" altLang="ko-KR" sz="900" dirty="0">
                <a:ea typeface="Pretendard Medium" panose="02000603000000020004" pitchFamily="50" charset="-127"/>
                <a:cs typeface="Pretendard Medium" panose="02000603000000020004" pitchFamily="50" charset="-127"/>
              </a:rPr>
              <a:t>. </a:t>
            </a:r>
            <a:endParaRPr lang="ko-KR" altLang="en-US" sz="900" dirty="0"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93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93748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797339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사업소개 </a:t>
                      </a:r>
                      <a:r>
                        <a:rPr lang="en-US" altLang="ko-K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사업절차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50790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636219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제품소개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4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68251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687550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온라인문의 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Q &amp; A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2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71821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비워두시거나</a:t>
                      </a:r>
                      <a:endParaRPr lang="en-US" altLang="ko-KR" sz="800" kern="1200" dirty="0" smtClean="0">
                        <a:solidFill>
                          <a:schemeClr val="dk1"/>
                        </a:solidFill>
                        <a:latin typeface="+mn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17204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온라인문의 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1:1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문의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2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30835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058491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고객센터 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공지사항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3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14989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980173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고객센터 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자주하는 질문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8460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380649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고객센터 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갤러리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71721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782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61752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구매하신 템플릿 디자인에 맞추어 메인 페이지 내용을 작성하여 주세요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아래로 스크롤 시 나오는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섹션들 중에 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필요없으신 부분은 삭제 요청하시거나 숨김처리 요청하여 주세요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b="1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메인 예시</a:t>
                      </a:r>
                      <a:r>
                        <a:rPr lang="en-US" altLang="ko-KR" sz="800" b="1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800" dirty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메인 문구</a:t>
                      </a: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최고의 기업이 되겠습니다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Best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of your partner</a:t>
                      </a: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슬라이드 이미지</a:t>
                      </a: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이미지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첨부 파일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- main.jpg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이미지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사무실 이미지로 알아서 넣어주세요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이미지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숲속 자연 이미지로 알아서 넣어주세요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926893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메인페이지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메인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2277666"/>
            <a:ext cx="634841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2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2" y="2701057"/>
            <a:ext cx="5662602" cy="36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58597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페이지 내용 작성하여 주세요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baseline="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baseline="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baseline="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baseline="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  <a:endParaRPr lang="en-US" altLang="ko-KR" sz="800" baseline="0" dirty="0" smtClean="0">
                        <a:solidFill>
                          <a:srgbClr val="FF0000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3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b="1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</a:t>
                      </a:r>
                      <a:r>
                        <a:rPr lang="ko-KR" altLang="en-US" sz="800" b="1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선택 예시</a:t>
                      </a:r>
                      <a:r>
                        <a:rPr lang="en-US" altLang="ko-KR" sz="800" b="1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디자인 처럼 만들어 주세요</a:t>
                      </a:r>
                      <a:r>
                        <a:rPr lang="en-US" altLang="ko-KR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800" dirty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1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※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사이트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4"/>
                        </a:rPr>
                        <a:t>http://www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참조사이트</a:t>
                      </a: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“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최고의 기업이 되겠습니다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.”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동해물과 백두산이 마르고 달도록</a:t>
                      </a: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하느님이 보으하사 우리나라 만세</a:t>
                      </a: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이미지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첨부 파일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- intro.jpg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이미지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사무실 이미지로 알아서 넣어주세요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이미지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숲속 자연 이미지로 알아서 넣어주세요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무궁화 삼천리 화려강산</a:t>
                      </a: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대한사람 대한으로 길이 보전하세</a:t>
                      </a: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458261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회사소개 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인사말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55393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b="1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</a:t>
                      </a:r>
                      <a:r>
                        <a:rPr lang="ko-KR" altLang="en-US" sz="800" b="1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선택 예시</a:t>
                      </a:r>
                      <a:r>
                        <a:rPr lang="en-US" altLang="ko-KR" sz="800" b="1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연혁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08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디자인으로 요청</a:t>
                      </a: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800" dirty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2025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01.</a:t>
                      </a:r>
                      <a:r>
                        <a:rPr lang="en-US" altLang="ko-KR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en-US" altLang="ko-KR" sz="800" b="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02. </a:t>
                      </a:r>
                      <a:r>
                        <a:rPr lang="ko-KR" altLang="en-US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en-US" altLang="ko-KR" sz="800" b="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03. </a:t>
                      </a:r>
                      <a:r>
                        <a:rPr lang="ko-KR" altLang="en-US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en-US" altLang="ko-KR" sz="800" b="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b="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2024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en-US" altLang="ko-KR" sz="800" b="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b="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2023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="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en-US" altLang="ko-KR" sz="800" b="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b="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2022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en-US" altLang="ko-KR" sz="800" b="0" kern="1200" dirty="0" smtClean="0">
                        <a:solidFill>
                          <a:schemeClr val="dk1"/>
                        </a:solidFill>
                        <a:latin typeface="+mn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b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2021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en-US" altLang="ko-KR" sz="800" b="0" kern="1200" dirty="0" smtClean="0">
                        <a:solidFill>
                          <a:schemeClr val="dk1"/>
                        </a:solidFill>
                        <a:latin typeface="+mn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b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2020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en-US" altLang="ko-KR" sz="800" b="0" kern="1200" dirty="0" smtClean="0">
                        <a:solidFill>
                          <a:schemeClr val="dk1"/>
                        </a:solidFill>
                        <a:latin typeface="+mn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b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26448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회사소개 </a:t>
                      </a:r>
                      <a:r>
                        <a:rPr lang="en-US" altLang="ko-K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연혁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2925738"/>
            <a:ext cx="4132322" cy="32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8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10228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</a:t>
                      </a:r>
                      <a:r>
                        <a:rPr lang="ko-KR" altLang="en-US" sz="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선택 예시</a:t>
                      </a:r>
                      <a:r>
                        <a:rPr lang="en-US" altLang="ko-KR" sz="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디자인 그대로 사용해 주세요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CEO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감사는 삭제</a:t>
                      </a: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기획 전략부 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기획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/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총무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/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회계</a:t>
                      </a: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영업관리부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육상운송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/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마테킹부</a:t>
                      </a: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물류관리부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차량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/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장비</a:t>
                      </a: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생산관리부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생산관리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/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품질관리</a:t>
                      </a: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해외사업부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: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미주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/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아시아 </a:t>
                      </a:r>
                      <a:r>
                        <a:rPr lang="en-US" altLang="ko-KR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/ </a:t>
                      </a:r>
                      <a:r>
                        <a:rPr lang="ko-KR" altLang="en-US" sz="800" baseline="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중남미</a:t>
                      </a: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980539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회사소개 </a:t>
                      </a:r>
                      <a:r>
                        <a:rPr lang="en-US" altLang="ko-K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조직도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6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28016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solidFill>
                          <a:srgbClr val="FF0000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번 선택 예시</a:t>
                      </a:r>
                      <a:r>
                        <a:rPr lang="en-US" altLang="ko-KR" sz="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적당한 디자인으로 알아서 만들어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  <a:endParaRPr lang="ko-KR" altLang="en-US" sz="800" kern="1200" dirty="0" smtClean="0">
                        <a:solidFill>
                          <a:schemeClr val="dk1"/>
                        </a:solidFill>
                        <a:latin typeface="+mn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solidFill>
                          <a:srgbClr val="FF0000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1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*Creative,Technology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급속하게 진화하고 있는 웹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(web) 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기반의 테크놀로지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인터넷을 무선영역으로 확장하는 새로운 무선 데이터 통신 기술을 근간으로 고객 환경에 맞는 최적화된 서비스를 제공하고 있습니다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이와 아울러 중국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, 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동남아시아를 비롯한 시장 진입에 이어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, EU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와 미국 시장 진출을 위한 교두보를 세우고 있습니다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b="1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*Philosophy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Human(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인간경영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Value(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가치경영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Technology(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기술경영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Responsibility(</a:t>
                      </a:r>
                      <a:r>
                        <a:rPr lang="ko-KR" altLang="en-US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책임경영</a:t>
                      </a:r>
                      <a:r>
                        <a:rPr lang="en-US" altLang="ko-KR" sz="800" dirty="0" smtClean="0"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340495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회사소개 </a:t>
                      </a:r>
                      <a:r>
                        <a:rPr lang="en-US" altLang="ko-K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비전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5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33345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27349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회사소개 </a:t>
                      </a:r>
                      <a:r>
                        <a:rPr lang="en-US" altLang="ko-K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오시는 길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4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39784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975622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사업소개 </a:t>
                      </a:r>
                      <a:r>
                        <a:rPr lang="en-US" altLang="ko-K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사업분야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3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14453"/>
              </p:ext>
            </p:extLst>
          </p:nvPr>
        </p:nvGraphicFramePr>
        <p:xfrm>
          <a:off x="334566" y="765498"/>
          <a:ext cx="11520534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4268430082"/>
                    </a:ext>
                  </a:extLst>
                </a:gridCol>
                <a:gridCol w="4103710">
                  <a:extLst>
                    <a:ext uri="{9D8B030D-6E8A-4147-A177-3AD203B41FA5}">
                      <a16:colId xmlns:a16="http://schemas.microsoft.com/office/drawing/2014/main" xmlns="" val="3281865145"/>
                    </a:ext>
                  </a:extLst>
                </a:gridCol>
              </a:tblGrid>
              <a:tr h="317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화면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내용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776404"/>
                  </a:ext>
                </a:extLst>
              </a:tr>
              <a:tr h="5370685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사이트 구성도에 맞게 내용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해당되지 않는 페이지는 비워두세요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아래 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</a:t>
                      </a:r>
                      <a:r>
                        <a:rPr lang="ko-KR" alt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가지 선택지 중에 마음에 드시는 방법으로 내용을 작성하여 주세요</a:t>
                      </a:r>
                      <a:r>
                        <a:rPr lang="en-US" altLang="ko-KR" sz="800" kern="120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1. </a:t>
                      </a:r>
                      <a:r>
                        <a:rPr lang="ko-KR" alt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원하시는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캡쳐 화면을 넣어 주시고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캡쳐 화면에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(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참조 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url </a:t>
                      </a:r>
                      <a:r>
                        <a:rPr lang="ko-KR" altLang="en-US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작성</a:t>
                      </a:r>
                      <a:r>
                        <a:rPr lang="en-US" altLang="ko-KR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)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2.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디소스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( 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  <a:hlinkClick r:id="rId2"/>
                        </a:rPr>
                        <a:t>http://www.dsos.co.kr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)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디자인 이용시 디자인명과 디자인에 맞추어 내용을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</a:p>
                    <a:p>
                      <a:pPr marL="0" marR="0" indent="0" algn="l" defTabSz="121903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3.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구매한 템프릿에 있는 디자인 그대로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사용을 원하시면 디자인에 맞추어 내용 작성하여 주세요</a:t>
                      </a:r>
                      <a:r>
                        <a:rPr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4.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요청사항이 없으면 저희가 알아서 만들어 드립니다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 </a:t>
                      </a:r>
                      <a:r>
                        <a:rPr lang="ko-KR" alt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다만 후에 내용 수정은 가능하지만 디자인 변경은 안됩니다</a:t>
                      </a:r>
                      <a:r>
                        <a:rPr lang="en-US" altLang="ko-KR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Pretendard Medium" panose="02000603000000020004" pitchFamily="50" charset="-127"/>
                          <a:cs typeface="Pretendard Medium" panose="02000603000000020004" pitchFamily="50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en-US" altLang="ko-KR" sz="800" baseline="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None/>
                      </a:pPr>
                      <a:endParaRPr lang="en-US" altLang="ko-KR" sz="800" dirty="0" smtClean="0">
                        <a:latin typeface="+mj-lt"/>
                        <a:ea typeface="Pretendard Medium" panose="0200060300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121904" marR="121904" marT="60974" marB="60974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7439810"/>
                  </a:ext>
                </a:extLst>
              </a:tr>
            </a:tbl>
          </a:graphicData>
        </a:graphic>
      </p:graphicFrame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650769"/>
              </p:ext>
            </p:extLst>
          </p:nvPr>
        </p:nvGraphicFramePr>
        <p:xfrm>
          <a:off x="334567" y="277559"/>
          <a:ext cx="11520530" cy="304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38">
                  <a:extLst>
                    <a:ext uri="{9D8B030D-6E8A-4147-A177-3AD203B41FA5}">
                      <a16:colId xmlns:a16="http://schemas.microsoft.com/office/drawing/2014/main" xmlns="" val="2891142297"/>
                    </a:ext>
                  </a:extLst>
                </a:gridCol>
                <a:gridCol w="4395224">
                  <a:extLst>
                    <a:ext uri="{9D8B030D-6E8A-4147-A177-3AD203B41FA5}">
                      <a16:colId xmlns:a16="http://schemas.microsoft.com/office/drawing/2014/main" xmlns="" val="2748322777"/>
                    </a:ext>
                  </a:extLst>
                </a:gridCol>
                <a:gridCol w="1168271">
                  <a:extLst>
                    <a:ext uri="{9D8B030D-6E8A-4147-A177-3AD203B41FA5}">
                      <a16:colId xmlns:a16="http://schemas.microsoft.com/office/drawing/2014/main" xmlns="" val="3201957296"/>
                    </a:ext>
                  </a:extLst>
                </a:gridCol>
                <a:gridCol w="4867797">
                  <a:extLst>
                    <a:ext uri="{9D8B030D-6E8A-4147-A177-3AD203B41FA5}">
                      <a16:colId xmlns:a16="http://schemas.microsoft.com/office/drawing/2014/main" xmlns="" val="3517803587"/>
                    </a:ext>
                  </a:extLst>
                </a:gridCol>
              </a:tblGrid>
              <a:tr h="30487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분류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서브페이지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  <a:latin typeface="+mj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페이지 명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사업소개 </a:t>
                      </a:r>
                      <a:r>
                        <a:rPr lang="en-US" altLang="ko-K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&gt; 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Pretendard Thin" panose="02000203000000020004" pitchFamily="50" charset="-127"/>
                          <a:cs typeface="Pretendard Thin" panose="02000203000000020004" pitchFamily="50" charset="-127"/>
                        </a:rPr>
                        <a:t>사업안내</a:t>
                      </a:r>
                      <a:endParaRPr lang="ko-KR" altLang="en-US" sz="900" b="1" dirty="0">
                        <a:solidFill>
                          <a:schemeClr val="tx1"/>
                        </a:solidFill>
                        <a:latin typeface="+mj-lt"/>
                        <a:ea typeface="Pretendard Thin" panose="02000203000000020004" pitchFamily="50" charset="-127"/>
                        <a:cs typeface="Pretendard Thin" panose="02000203000000020004" pitchFamily="50" charset="-127"/>
                      </a:endParaRPr>
                    </a:p>
                  </a:txBody>
                  <a:tcPr marL="121904" marR="121904" marT="60974" marB="6097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34398"/>
                  </a:ext>
                </a:extLst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ko-KR" altLang="en-US" smtClean="0"/>
              <a:t>미광디자인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4558B-C84C-458E-84DB-92B428540BE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1785</Words>
  <Application>Microsoft Office PowerPoint</Application>
  <PresentationFormat>사용자 지정</PresentationFormat>
  <Paragraphs>314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박명식</dc:creator>
  <cp:lastModifiedBy>박명식</cp:lastModifiedBy>
  <cp:revision>41</cp:revision>
  <dcterms:created xsi:type="dcterms:W3CDTF">2025-11-03T15:54:27Z</dcterms:created>
  <dcterms:modified xsi:type="dcterms:W3CDTF">2025-11-05T14:33:48Z</dcterms:modified>
</cp:coreProperties>
</file>